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61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Warden" userId="b2596ace-0bb0-402e-9c25-ea0c9dc5ebde" providerId="ADAL" clId="{D322018F-C2CC-4111-BE24-081C549B7E54}"/>
    <pc:docChg chg="modSld">
      <pc:chgData name="Lisa Warden" userId="b2596ace-0bb0-402e-9c25-ea0c9dc5ebde" providerId="ADAL" clId="{D322018F-C2CC-4111-BE24-081C549B7E54}" dt="2024-03-18T14:03:42.850" v="22" actId="20577"/>
      <pc:docMkLst>
        <pc:docMk/>
      </pc:docMkLst>
      <pc:sldChg chg="modSp mod">
        <pc:chgData name="Lisa Warden" userId="b2596ace-0bb0-402e-9c25-ea0c9dc5ebde" providerId="ADAL" clId="{D322018F-C2CC-4111-BE24-081C549B7E54}" dt="2024-03-18T14:03:42.850" v="22" actId="20577"/>
        <pc:sldMkLst>
          <pc:docMk/>
          <pc:sldMk cId="1492879193" sldId="256"/>
        </pc:sldMkLst>
        <pc:spChg chg="mod">
          <ac:chgData name="Lisa Warden" userId="b2596ace-0bb0-402e-9c25-ea0c9dc5ebde" providerId="ADAL" clId="{D322018F-C2CC-4111-BE24-081C549B7E54}" dt="2024-03-18T14:03:42.850" v="22" actId="20577"/>
          <ac:spMkLst>
            <pc:docMk/>
            <pc:sldMk cId="1492879193" sldId="256"/>
            <ac:spMk id="3" creationId="{51EA75E1-F871-EF3F-ACF0-5534DAFDA2FC}"/>
          </ac:spMkLst>
        </pc:spChg>
      </pc:sldChg>
      <pc:sldChg chg="modSp mod">
        <pc:chgData name="Lisa Warden" userId="b2596ace-0bb0-402e-9c25-ea0c9dc5ebde" providerId="ADAL" clId="{D322018F-C2CC-4111-BE24-081C549B7E54}" dt="2024-03-18T14:03:13.449" v="19" actId="20577"/>
        <pc:sldMkLst>
          <pc:docMk/>
          <pc:sldMk cId="3093001528" sldId="261"/>
        </pc:sldMkLst>
        <pc:spChg chg="mod">
          <ac:chgData name="Lisa Warden" userId="b2596ace-0bb0-402e-9c25-ea0c9dc5ebde" providerId="ADAL" clId="{D322018F-C2CC-4111-BE24-081C549B7E54}" dt="2024-03-18T14:03:13.449" v="19" actId="20577"/>
          <ac:spMkLst>
            <pc:docMk/>
            <pc:sldMk cId="3093001528" sldId="261"/>
            <ac:spMk id="4" creationId="{71F6C0E2-293A-B0BB-63C4-AED6576D191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1ECBE-52B1-4843-9545-C9CA20ECDA1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372DD-8CED-9E45-A1B9-D84EBEEDC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8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black background&#10;&#10;Description automatically generated">
            <a:extLst>
              <a:ext uri="{FF2B5EF4-FFF2-40B4-BE49-F238E27FC236}">
                <a16:creationId xmlns:a16="http://schemas.microsoft.com/office/drawing/2014/main" id="{848AF293-0159-0B68-33D5-566D5A0C2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28754D-04F6-56E0-EBD4-74F6FDC35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181" y="1066834"/>
            <a:ext cx="5811079" cy="1909763"/>
          </a:xfrm>
        </p:spPr>
        <p:txBody>
          <a:bodyPr anchor="b"/>
          <a:lstStyle>
            <a:lvl1pPr algn="l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DA6D24-BC41-82DC-BCDE-922F7898C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181" y="3711369"/>
            <a:ext cx="667578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5E580-0116-54F5-8785-7BCB29C1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4776" y="6306654"/>
            <a:ext cx="795676" cy="365125"/>
          </a:xfrm>
          <a:solidFill>
            <a:schemeClr val="tx1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bcs.org</a:t>
            </a:r>
          </a:p>
        </p:txBody>
      </p:sp>
    </p:spTree>
    <p:extLst>
      <p:ext uri="{BB962C8B-B14F-4D97-AF65-F5344CB8AC3E}">
        <p14:creationId xmlns:p14="http://schemas.microsoft.com/office/powerpoint/2010/main" val="154234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EACB-2C7D-E962-9968-779B90C3A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34738-12D4-04F3-EFAD-2E87D42B9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E7B9C-16AA-B1B1-450F-91CE4B24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CA65-DB2F-0B4B-9F06-BDA79D8C3EC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51443-2D5A-BD8B-6A05-52C7D57B0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14C6F-37E1-B6BB-7A67-C019114F7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5969-29C8-C349-AAAD-4FE39B61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3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5E2D34-44BF-DB93-DDE5-9B91E767F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2DBE6-C2E9-F730-49AC-BE81811BA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5FF87-DB53-8F4B-7B4E-C93D19AD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CA65-DB2F-0B4B-9F06-BDA79D8C3EC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6FE39-F28F-1A73-AA11-6D052174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82E2-FDD3-D1A2-BD52-DB33DE9A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5969-29C8-C349-AAAD-4FE39B61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6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green rectangle with white stripes&#10;&#10;Description automatically generated">
            <a:extLst>
              <a:ext uri="{FF2B5EF4-FFF2-40B4-BE49-F238E27FC236}">
                <a16:creationId xmlns:a16="http://schemas.microsoft.com/office/drawing/2014/main" id="{32B5ADBB-BD8F-DCFE-B689-7C2B91D23C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C2167-2A4C-9859-5A57-A548D01C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864704"/>
            <a:ext cx="7987748" cy="12293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775E0-AC10-1942-9D4E-4D002795F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65" y="2683565"/>
            <a:ext cx="9538252" cy="2743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3E243B7-C2DE-675F-3ACF-31E72D4D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4776" y="6306654"/>
            <a:ext cx="795676" cy="365125"/>
          </a:xfrm>
          <a:solidFill>
            <a:schemeClr val="tx1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bcs.org</a:t>
            </a:r>
          </a:p>
        </p:txBody>
      </p:sp>
    </p:spTree>
    <p:extLst>
      <p:ext uri="{BB962C8B-B14F-4D97-AF65-F5344CB8AC3E}">
        <p14:creationId xmlns:p14="http://schemas.microsoft.com/office/powerpoint/2010/main" val="55854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7B3C8E6-9CF6-55A5-52B4-81A40957208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506278" y="0"/>
            <a:ext cx="9072772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8" name="Picture 7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0E955D2C-82A0-DD8F-66E8-66FBA4D430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799"/>
          <a:stretch/>
        </p:blipFill>
        <p:spPr>
          <a:xfrm>
            <a:off x="0" y="0"/>
            <a:ext cx="941235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2F3CA46-A0DD-9FBC-A127-BF5C2761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864704"/>
            <a:ext cx="7262192" cy="1229312"/>
          </a:xfrm>
        </p:spPr>
        <p:txBody>
          <a:bodyPr/>
          <a:lstStyle>
            <a:lvl1pPr>
              <a:defRPr b="1">
                <a:solidFill>
                  <a:srgbClr val="BBCF1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0E0FC42-57F8-2C21-2D77-99A08C00B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65" y="2504661"/>
            <a:ext cx="5483087" cy="283265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DDA3CC-6EBA-CAE8-9822-710F6136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4776" y="6306654"/>
            <a:ext cx="795676" cy="365125"/>
          </a:xfrm>
          <a:solidFill>
            <a:schemeClr val="tx1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bcs.org</a:t>
            </a:r>
          </a:p>
        </p:txBody>
      </p:sp>
    </p:spTree>
    <p:extLst>
      <p:ext uri="{BB962C8B-B14F-4D97-AF65-F5344CB8AC3E}">
        <p14:creationId xmlns:p14="http://schemas.microsoft.com/office/powerpoint/2010/main" val="238667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F8D95-9A15-5662-6D2C-B3A767BA7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 descr="A black and yellow background&#10;&#10;Description automatically generated">
            <a:extLst>
              <a:ext uri="{FF2B5EF4-FFF2-40B4-BE49-F238E27FC236}">
                <a16:creationId xmlns:a16="http://schemas.microsoft.com/office/drawing/2014/main" id="{D694C238-FE08-4729-A5A8-360C09973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837BDE9-AE6A-7B9E-1316-29EC1CAB6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864704"/>
            <a:ext cx="8950972" cy="1229312"/>
          </a:xfrm>
        </p:spPr>
        <p:txBody>
          <a:bodyPr/>
          <a:lstStyle>
            <a:lvl1pPr>
              <a:defRPr b="1">
                <a:solidFill>
                  <a:srgbClr val="BBCF1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A5177BE-0C61-0C5F-A6D0-64FB61F4D9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1366" y="2504661"/>
            <a:ext cx="7060096" cy="267217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5695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green rectangle with white lines&#10;&#10;Description automatically generated">
            <a:extLst>
              <a:ext uri="{FF2B5EF4-FFF2-40B4-BE49-F238E27FC236}">
                <a16:creationId xmlns:a16="http://schemas.microsoft.com/office/drawing/2014/main" id="{52C7B478-F294-B8F9-AE4F-B9653EE2A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F804D5-FFFD-5000-E13A-710D147D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864704"/>
            <a:ext cx="8950972" cy="1229312"/>
          </a:xfrm>
        </p:spPr>
        <p:txBody>
          <a:bodyPr/>
          <a:lstStyle>
            <a:lvl1pPr>
              <a:defRPr b="1">
                <a:solidFill>
                  <a:srgbClr val="BBCF1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5BA5E5-9AEB-045E-4375-DD6C2CE0B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65" y="2504661"/>
            <a:ext cx="9399105" cy="122931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3AFFBA1-843E-4E7B-8A23-9A468D71D338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21365" y="4468105"/>
            <a:ext cx="4598505" cy="4517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F79928-4F8E-44BF-9A63-AD5907D8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4776" y="6306654"/>
            <a:ext cx="795676" cy="365125"/>
          </a:xfrm>
          <a:solidFill>
            <a:schemeClr val="tx1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bcs.org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3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D2B05-7A89-D4E8-CE3E-F1E1FD2CC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3A621-C564-08CE-74E1-E4C78D9FF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CA65-DB2F-0B4B-9F06-BDA79D8C3EC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9FD9A-CF5B-80E8-6438-8DA460A9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B4AC2-992A-36C8-2A27-E0530A3C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5969-29C8-C349-AAAD-4FE39B61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6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90D855-D3DB-A61A-C380-6DA6B3F37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CA65-DB2F-0B4B-9F06-BDA79D8C3EC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DF8BE-3381-01C3-6C7A-E2F1F1FAE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653FA-ADB8-4F06-62DA-82956F42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5969-29C8-C349-AAAD-4FE39B61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6C30-99DD-FF7F-34DD-8FCC01F6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29542-0434-E938-AA90-402FD072E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94F58-BA4D-6C51-A2A0-ECD22BD78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DBACE-4739-AE78-C44D-7AF7C01A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CA65-DB2F-0B4B-9F06-BDA79D8C3EC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44ADE-E76C-0457-0320-F30B3C79F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A012C-2753-840A-06F5-A945F7C7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5969-29C8-C349-AAAD-4FE39B61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6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EE640-3768-0142-2A23-06C285C4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CC5465-316D-1C64-53B1-C6C203EB4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9DF3C-49DF-8E1D-AC8B-00FE87DA6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FC634-D96F-8109-563F-DF81E6D0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CA65-DB2F-0B4B-9F06-BDA79D8C3EC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5F571-9DF8-F0A2-EE4F-524DF7B5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1044C-940A-0106-A044-FFB6DABE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5969-29C8-C349-AAAD-4FE39B61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5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7F0435-70AC-7D8C-8B4F-17ECB252F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0E608-2721-58B9-8838-82633EF6E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734C8-4AB2-7E8B-49A5-F60EB58D14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1FCA65-DB2F-0B4B-9F06-BDA79D8C3EC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75D03-89DF-A961-A076-8F70B6EC5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86EB-194E-BC00-CFC6-DF3FA4305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8E5969-29C8-C349-AAAD-4FE39B61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2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F51B-C951-DC5F-5325-A1D8EF2FE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181" y="960817"/>
            <a:ext cx="5811079" cy="1909763"/>
          </a:xfrm>
        </p:spPr>
        <p:txBody>
          <a:bodyPr>
            <a:normAutofit fontScale="90000"/>
          </a:bodyPr>
          <a:lstStyle/>
          <a:p>
            <a:r>
              <a:rPr lang="en-US" b="1"/>
              <a:t>Which tech job is right for YOU?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A75E1-F871-EF3F-ACF0-5534DAFDA2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effectLst/>
              </a:rPr>
              <a:t>Take the quiz to find out </a:t>
            </a:r>
            <a:br>
              <a:rPr lang="en-GB" dirty="0">
                <a:effectLst/>
                <a:latin typeface="DIN Next LT Pro Bold" panose="020B0503020203050203" pitchFamily="34" charset="77"/>
              </a:rPr>
            </a:br>
            <a:r>
              <a:rPr lang="en-GB" dirty="0">
                <a:effectLst/>
                <a:latin typeface="DIN Next LT Pro Bold" panose="020B0503020203050203" pitchFamily="34" charset="77"/>
              </a:rPr>
              <a:t>M</a:t>
            </a:r>
            <a:r>
              <a:rPr lang="en-GB" sz="2400" dirty="0">
                <a:effectLst/>
              </a:rPr>
              <a:t>atch your </a:t>
            </a:r>
            <a:r>
              <a:rPr lang="en-GB" sz="2400">
                <a:effectLst/>
              </a:rPr>
              <a:t>answers with </a:t>
            </a:r>
            <a:r>
              <a:rPr lang="en-GB" sz="2400" dirty="0">
                <a:effectLst/>
              </a:rPr>
              <a:t>people working in tech right now (yes, they took the quiz too!) to see which job might suit you best.</a:t>
            </a:r>
          </a:p>
          <a:p>
            <a:endParaRPr lang="en-US" dirty="0"/>
          </a:p>
        </p:txBody>
      </p:sp>
      <p:pic>
        <p:nvPicPr>
          <p:cNvPr id="6" name="Picture 5" descr="A person holding a computer&#10;&#10;Description automatically generated">
            <a:extLst>
              <a:ext uri="{FF2B5EF4-FFF2-40B4-BE49-F238E27FC236}">
                <a16:creationId xmlns:a16="http://schemas.microsoft.com/office/drawing/2014/main" id="{B864F500-A93D-D993-2B01-EC4BAC1BAD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612" y="2362980"/>
            <a:ext cx="6841524" cy="4558685"/>
          </a:xfrm>
          <a:prstGeom prst="rect">
            <a:avLst/>
          </a:prstGeom>
        </p:spPr>
      </p:pic>
      <p:sp>
        <p:nvSpPr>
          <p:cNvPr id="7" name="Subtitle 3">
            <a:extLst>
              <a:ext uri="{FF2B5EF4-FFF2-40B4-BE49-F238E27FC236}">
                <a16:creationId xmlns:a16="http://schemas.microsoft.com/office/drawing/2014/main" id="{A6C242D9-9E42-6A97-3E3F-E9F8BB3C60B6}"/>
              </a:ext>
            </a:extLst>
          </p:cNvPr>
          <p:cNvSpPr txBox="1">
            <a:spLocks/>
          </p:cNvSpPr>
          <p:nvPr/>
        </p:nvSpPr>
        <p:spPr>
          <a:xfrm>
            <a:off x="1563755" y="5756155"/>
            <a:ext cx="4598505" cy="4517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err="1">
                <a:solidFill>
                  <a:srgbClr val="BBC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bcs.org</a:t>
            </a:r>
            <a:r>
              <a:rPr lang="en-GB" sz="2400" b="1">
                <a:solidFill>
                  <a:srgbClr val="BBC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400" b="1" err="1">
                <a:solidFill>
                  <a:srgbClr val="BBC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techcareerquiz</a:t>
            </a:r>
            <a:endParaRPr lang="en-GB" sz="2400" b="1">
              <a:solidFill>
                <a:srgbClr val="BBC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9D009AC-CEAA-19CB-5DA0-DBE15CB6DD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797" y="5367131"/>
            <a:ext cx="1131115" cy="112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7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2EC2-2577-2ED7-2A17-9A68A8B4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>
                <a:effectLst/>
              </a:rPr>
              <a:t>Find your vibe in the tech industry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B7CF-881B-DD4E-2095-B3BFA0F01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>
                <a:effectLst/>
              </a:rPr>
              <a:t>Could you thrive in a dev team designing eco-friendly software or blockbuster games? Do you have the enthusiasm it takes to run a company’s social media account? Or are you destined to fight crime online as a cybersecurity ace?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9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9AA4CAD7-5297-62A3-DB12-6F1D7B60C99D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6278" y="0"/>
            <a:ext cx="6685722" cy="6858000"/>
          </a:xfrm>
        </p:spPr>
      </p:pic>
      <p:pic>
        <p:nvPicPr>
          <p:cNvPr id="11" name="Picture 10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463446F4-4534-EE12-8203-1084B8E3FA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799"/>
          <a:stretch/>
        </p:blipFill>
        <p:spPr>
          <a:xfrm>
            <a:off x="0" y="0"/>
            <a:ext cx="9412357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F2830AA-AFB9-2A86-D901-4744C2449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Whatever makes you tick, wherever your passions lie, you’ll find a role that’s just right for you in the IT industry.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65CB1-B16C-C52F-D211-F04A81E7B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>
                <a:effectLst/>
              </a:rPr>
              <a:t>Today, tech-savvy minds are in greater demand than ever before, and the career opportunities are limitless. </a:t>
            </a:r>
          </a:p>
          <a:p>
            <a:pPr marL="0" indent="0">
              <a:buNone/>
            </a:pPr>
            <a:r>
              <a:rPr lang="en-GB">
                <a:effectLst/>
              </a:rPr>
              <a:t>When you work in tech you can work in any sector you choose, anywhere around the world, and the job you do could have a real impact on society and the planet! </a:t>
            </a:r>
          </a:p>
          <a:p>
            <a:pPr marL="0" indent="0">
              <a:buNone/>
            </a:pPr>
            <a:r>
              <a:rPr lang="en-GB" b="1">
                <a:effectLst/>
              </a:rPr>
              <a:t>So what are you waiting for?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6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92F45-BFC0-B817-C05B-FFD6FCCE2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8CCE6EC-9B4F-6B6C-2B61-C99882BAC41E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14"/>
          <a:stretch/>
        </p:blipFill>
        <p:spPr>
          <a:xfrm>
            <a:off x="5506278" y="0"/>
            <a:ext cx="6685722" cy="6858000"/>
          </a:xfrm>
        </p:spPr>
      </p:pic>
      <p:pic>
        <p:nvPicPr>
          <p:cNvPr id="11" name="Picture 10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7DCD9E2B-95F7-6E83-2E50-CE6E76CDD0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799"/>
          <a:stretch/>
        </p:blipFill>
        <p:spPr>
          <a:xfrm>
            <a:off x="0" y="0"/>
            <a:ext cx="9412357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900618-DD50-3FFA-9162-C438D4F7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>
                <a:solidFill>
                  <a:srgbClr val="BBCF0F"/>
                </a:solidFill>
                <a:effectLst/>
              </a:rPr>
              <a:t>Find your vibe and start shaping the future…</a:t>
            </a:r>
            <a:br>
              <a:rPr lang="en-GB">
                <a:solidFill>
                  <a:srgbClr val="BBCF0F"/>
                </a:solidFill>
                <a:effectLst/>
                <a:latin typeface="DIN Next LT Pro Bold" panose="020B0503020203050203" pitchFamily="34" charset="77"/>
              </a:rPr>
            </a:b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6C0E2-293A-B0BB-63C4-AED6576D1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65" y="1931333"/>
            <a:ext cx="5483087" cy="283265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effectLst/>
                <a:latin typeface="Arial"/>
                <a:cs typeface="Arial"/>
              </a:rPr>
              <a:t>Answer the quickfire questions about</a:t>
            </a:r>
            <a:r>
              <a:rPr lang="en-GB" dirty="0">
                <a:latin typeface="Arial"/>
                <a:cs typeface="Arial"/>
              </a:rPr>
              <a:t> </a:t>
            </a:r>
            <a:r>
              <a:rPr lang="en-GB" dirty="0">
                <a:effectLst/>
                <a:latin typeface="Arial"/>
                <a:cs typeface="Arial"/>
              </a:rPr>
              <a:t>the kind of work you like to do and the</a:t>
            </a:r>
            <a:r>
              <a:rPr lang="en-GB" dirty="0">
                <a:latin typeface="Arial"/>
                <a:cs typeface="Arial"/>
              </a:rPr>
              <a:t> </a:t>
            </a:r>
            <a:r>
              <a:rPr lang="en-GB" dirty="0">
                <a:effectLst/>
                <a:latin typeface="Arial"/>
                <a:cs typeface="Arial"/>
              </a:rPr>
              <a:t>things you’re interested in.</a:t>
            </a:r>
            <a:br>
              <a:rPr lang="en-GB" dirty="0">
                <a:effectLst/>
              </a:rPr>
            </a:b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dirty="0">
                <a:effectLst/>
                <a:latin typeface="Arial"/>
                <a:cs typeface="Arial"/>
              </a:rPr>
              <a:t>Then see how you compare with the professionals rocking it in real jobs in the IT industry — and explore what it takes to make it in today’s hottest tech roles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0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71E4-9752-703B-B5DF-3BBCF528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26" y="1600630"/>
            <a:ext cx="5558615" cy="1229312"/>
          </a:xfrm>
        </p:spPr>
        <p:txBody>
          <a:bodyPr>
            <a:noAutofit/>
          </a:bodyPr>
          <a:lstStyle/>
          <a:p>
            <a:r>
              <a:rPr lang="en-US" sz="5400"/>
              <a:t>Scan here to take the quiz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898D1A4-EDB3-2B91-8AA8-A4E9FA4FE5E7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err="1">
                <a:effectLst/>
              </a:rPr>
              <a:t>bcs.org</a:t>
            </a:r>
            <a:r>
              <a:rPr lang="en-GB">
                <a:effectLst/>
              </a:rPr>
              <a:t>/</a:t>
            </a:r>
            <a:r>
              <a:rPr lang="en-GB" err="1">
                <a:effectLst/>
              </a:rPr>
              <a:t>techcareerquiz</a:t>
            </a:r>
            <a:endParaRPr lang="en-GB">
              <a:effectLst/>
            </a:endParaRPr>
          </a:p>
          <a:p>
            <a:endParaRPr lang="en-US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77A08FE-07CE-DE81-89B4-E0118C6F88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407" y="1377954"/>
            <a:ext cx="1983636" cy="1970051"/>
          </a:xfrm>
          <a:prstGeom prst="rect">
            <a:avLst/>
          </a:prstGeom>
        </p:spPr>
      </p:pic>
      <p:pic>
        <p:nvPicPr>
          <p:cNvPr id="8" name="Picture 7" descr="A person holding a computer&#10;&#10;Description automatically generated">
            <a:extLst>
              <a:ext uri="{FF2B5EF4-FFF2-40B4-BE49-F238E27FC236}">
                <a16:creationId xmlns:a16="http://schemas.microsoft.com/office/drawing/2014/main" id="{59352F75-6BEB-531B-F021-848A56D068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612" y="2362980"/>
            <a:ext cx="6841524" cy="455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5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311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40CC4A7519AB46A281A095DDCBDDBF" ma:contentTypeVersion="12" ma:contentTypeDescription="Create a new document." ma:contentTypeScope="" ma:versionID="bee758dde06b94115e0a59b0e801f96c">
  <xsd:schema xmlns:xsd="http://www.w3.org/2001/XMLSchema" xmlns:xs="http://www.w3.org/2001/XMLSchema" xmlns:p="http://schemas.microsoft.com/office/2006/metadata/properties" xmlns:ns2="7d15c268-d0e7-4d79-b8a0-23eba2be7b25" xmlns:ns3="a3cf1d99-0045-4199-b181-41f9f687daf0" xmlns:ns4="dcc682b7-513e-4c22-9fc0-4b2be07a9cdf" targetNamespace="http://schemas.microsoft.com/office/2006/metadata/properties" ma:root="true" ma:fieldsID="3e2e9d1ad76b2a6e68bfc95ff9b05d33" ns2:_="" ns3:_="" ns4:_="">
    <xsd:import namespace="7d15c268-d0e7-4d79-b8a0-23eba2be7b25"/>
    <xsd:import namespace="a3cf1d99-0045-4199-b181-41f9f687daf0"/>
    <xsd:import namespace="dcc682b7-513e-4c22-9fc0-4b2be07a9c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5c268-d0e7-4d79-b8a0-23eba2be7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abc9f92-c6fb-43c1-a5b4-65b1067b77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f1d99-0045-4199-b181-41f9f687daf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682b7-513e-4c22-9fc0-4b2be07a9cd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547c37d-1727-4cf6-a448-fc77d9b7959a}" ma:internalName="TaxCatchAll" ma:showField="CatchAllData" ma:web="a3cf1d99-0045-4199-b181-41f9f687da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c682b7-513e-4c22-9fc0-4b2be07a9cdf" xsi:nil="true"/>
    <lcf76f155ced4ddcb4097134ff3c332f xmlns="7d15c268-d0e7-4d79-b8a0-23eba2be7b2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3D76DA-B2ED-4307-B72E-D2A490723F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42A6F6-838D-4835-BDDC-737BCD8EA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15c268-d0e7-4d79-b8a0-23eba2be7b25"/>
    <ds:schemaRef ds:uri="a3cf1d99-0045-4199-b181-41f9f687daf0"/>
    <ds:schemaRef ds:uri="dcc682b7-513e-4c22-9fc0-4b2be07a9c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3BB21A-AD3B-4B0C-B683-C64A5058A8EE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dcc682b7-513e-4c22-9fc0-4b2be07a9cdf"/>
    <ds:schemaRef ds:uri="http://schemas.microsoft.com/office/2006/documentManagement/types"/>
    <ds:schemaRef ds:uri="http://purl.org/dc/elements/1.1/"/>
    <ds:schemaRef ds:uri="a3cf1d99-0045-4199-b181-41f9f687daf0"/>
    <ds:schemaRef ds:uri="7d15c268-d0e7-4d79-b8a0-23eba2be7b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DIN Next LT Pro Bold</vt:lpstr>
      <vt:lpstr>Office Theme</vt:lpstr>
      <vt:lpstr>Which tech job is right for YOU?</vt:lpstr>
      <vt:lpstr>Find your vibe in the tech industry</vt:lpstr>
      <vt:lpstr>Whatever makes you tick, wherever your passions lie, you’ll find a role that’s just right for you in the IT industry.</vt:lpstr>
      <vt:lpstr>Find your vibe and start shaping the future… </vt:lpstr>
      <vt:lpstr>Scan here to take the quiz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Brown</dc:creator>
  <cp:lastModifiedBy>Lisa Warden</cp:lastModifiedBy>
  <cp:revision>6</cp:revision>
  <dcterms:created xsi:type="dcterms:W3CDTF">2024-01-26T10:02:04Z</dcterms:created>
  <dcterms:modified xsi:type="dcterms:W3CDTF">2024-03-18T14:17:06Z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0x0101004040CC4A7519AB46A281A095DDCBDDBF</vt:lpwstr>
  </property>
  <property fmtid="{D5CDD505-2E9C-101B-9397-08002B2CF9AE}" pid="3" name="MediaServiceImageTags">
    <vt:lpwstr/>
  </property>
</Properties>
</file>